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4" r:id="rId5"/>
    <p:sldId id="260" r:id="rId6"/>
    <p:sldId id="259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7167"/>
    <a:srgbClr val="DEE1E6"/>
    <a:srgbClr val="3F0D40"/>
    <a:srgbClr val="FFFFFF"/>
    <a:srgbClr val="1B1B1B"/>
    <a:srgbClr val="0A213B"/>
    <a:srgbClr val="0A1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6"/>
    <p:restoredTop sz="94694"/>
  </p:normalViewPr>
  <p:slideViewPr>
    <p:cSldViewPr snapToGrid="0" snapToObjects="1">
      <p:cViewPr varScale="1">
        <p:scale>
          <a:sx n="101" d="100"/>
          <a:sy n="101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340B-8758-3F43-8A2E-AB0BE0E71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75037-827A-FE4E-B5FD-476A6A762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5B23-7E30-BC43-A96C-B14F92B3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F7169-F6C7-7647-B193-F5FB459E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4D9F5-9A07-B642-A5D4-AAA5CB57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7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EB76-9E62-1744-937D-C6CCF578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3B927-0D5F-B445-A780-F9A9FAAFC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A8CD-58D0-A64E-88B2-09F939FF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3FBF8-7B4F-D648-9D8F-89428F1F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4D871-876A-A44D-90FC-2B38C220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2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049E4D-229E-3848-BF2F-EA79C7CCC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5DCA2-1D66-0447-BC38-C8F22A8B2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62F58-1C40-A740-8945-8BC45501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942A-9EA5-E54F-B730-1A346C20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89B6-EC76-294E-8DB9-5A2120F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6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D670-080D-F740-A0C0-D14C386E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9F0A7-24A6-E640-A898-983733B73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63A95-2BFC-F446-A229-9F7287BC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42542-EE4F-9844-88E4-65C0BC071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0E54F-7821-D04D-9F2C-B0F59C5B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9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630E-7A7B-8A46-807C-B2217584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7991A-3BC4-5F43-ABA4-BEC2E17EA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885B9-6F55-C242-A1FA-6A0746B8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CA63-13F5-B74F-8964-7B028A9E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A9353-9FBD-3F41-B80F-E9CFA76B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DAD3-E566-5A4F-BB0E-72842B86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A1A8-0DE3-5447-8664-3E44B5673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933C1-9B7B-2F48-9E05-32CF11A8C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4369F-CFA4-354C-908A-D4615695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FBFA-C35C-4C4E-AC95-34BCEC27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8026A-7F1C-6F46-A66D-847682A4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6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1FA7-EB59-D64C-854E-3A8E211F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2251F-6454-1141-8B01-D29566501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FBCFA-7938-F747-8626-B020CED65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D852A-FA81-E54B-9553-8B2E56DF9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A0E399-6B90-5946-A88E-BD0546F13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B09E4E-1854-FC4F-A28E-3EFDB94A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27064-BBF6-B34A-A75E-7B6868FB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951AB-E5E0-F842-9E5C-E76CD1D7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8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2B94-EAC4-8545-A517-DDDFC71F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E7E18-5E7F-5D46-A147-ADF24AD8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0C791-8ACA-B94F-833A-1B0785B7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FBCF2-B227-244C-A25E-04530F2A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3E1E2-F426-CA48-90BA-39C135ED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DA5BC-02D4-664E-97B4-D47EF967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414DC-C612-8F46-8288-D18B9112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6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243E-D7D7-084C-BBF5-9B26A306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9AC71-BE4C-D647-9076-D359EBBC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4EB28-ADF5-7D42-993A-275323CE9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57CD7-0F2B-0449-943D-C2F4C1F7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F0BA1-6D42-B74E-81C1-8A9DAED7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94961-E842-A949-BFF2-0BA85EB2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6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4FC9-97F1-0340-A121-A17EB9EF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B2A24-8717-C642-A3AC-854277C6A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B83DE-BBF1-A14E-92E9-335001CC3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B6FA1-799E-C342-B9AE-13F411AC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CA462-1BB9-6347-9D5A-A0344E13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AA169-BB46-C64D-8C69-AA8CB67E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D1A59-196D-1A4B-86A0-BFAF00C6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CCFCD-64B0-7545-8EAC-B7D4A47DC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BADE-B1A7-1349-B00B-54E5F3E78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87CC8-08C5-7742-9EBA-6299A8367D7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9E507-2859-D849-81ED-7BF6F629E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13A5-E9A2-3E4F-903E-17A791AEF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6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tiff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143C7B-F5FC-D64F-8B6F-2B5234CD53C3}"/>
              </a:ext>
            </a:extLst>
          </p:cNvPr>
          <p:cNvSpPr/>
          <p:nvPr/>
        </p:nvSpPr>
        <p:spPr>
          <a:xfrm>
            <a:off x="1523999" y="141112"/>
            <a:ext cx="9143999" cy="1057067"/>
          </a:xfrm>
          <a:prstGeom prst="rect">
            <a:avLst/>
          </a:prstGeom>
          <a:solidFill>
            <a:srgbClr val="0A21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9CD6-57C5-CB42-A8C8-408FA54A5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C637E4-A9AA-8540-A999-DCD92E456D48}"/>
              </a:ext>
            </a:extLst>
          </p:cNvPr>
          <p:cNvGrpSpPr/>
          <p:nvPr/>
        </p:nvGrpSpPr>
        <p:grpSpPr>
          <a:xfrm>
            <a:off x="1524000" y="201005"/>
            <a:ext cx="9144000" cy="2228283"/>
            <a:chOff x="1524000" y="201005"/>
            <a:chExt cx="9144000" cy="2228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900B87-5E48-9441-B5D8-4CCC75A9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6939" y="1210646"/>
              <a:ext cx="7431061" cy="1218642"/>
            </a:xfrm>
            <a:prstGeom prst="rect">
              <a:avLst/>
            </a:prstGeom>
            <a:solidFill>
              <a:srgbClr val="0A1F3B"/>
            </a:solidFill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E6000FE6-0B2C-854B-85EC-CEA51E61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216953"/>
              <a:ext cx="1147055" cy="1212335"/>
            </a:xfrm>
            <a:prstGeom prst="rect">
              <a:avLst/>
            </a:prstGeom>
          </p:spPr>
        </p:pic>
        <p:pic>
          <p:nvPicPr>
            <p:cNvPr id="1028" name="Picture 4" descr="U-M Biomedical Research Core Facilities">
              <a:extLst>
                <a:ext uri="{FF2B5EF4-FFF2-40B4-BE49-F238E27FC236}">
                  <a16:creationId xmlns:a16="http://schemas.microsoft.com/office/drawing/2014/main" id="{1887A49F-6EDD-C34C-9095-CD6E85E91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00" y="201005"/>
              <a:ext cx="8897038" cy="822976"/>
            </a:xfrm>
            <a:prstGeom prst="rect">
              <a:avLst/>
            </a:prstGeom>
            <a:solidFill>
              <a:srgbClr val="0A1F3B"/>
            </a:solidFill>
          </p:spPr>
        </p:pic>
      </p:grpSp>
    </p:spTree>
    <p:extLst>
      <p:ext uri="{BB962C8B-B14F-4D97-AF65-F5344CB8AC3E}">
        <p14:creationId xmlns:p14="http://schemas.microsoft.com/office/powerpoint/2010/main" val="307744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143C7B-F5FC-D64F-8B6F-2B5234CD53C3}"/>
              </a:ext>
            </a:extLst>
          </p:cNvPr>
          <p:cNvSpPr/>
          <p:nvPr/>
        </p:nvSpPr>
        <p:spPr>
          <a:xfrm>
            <a:off x="1523999" y="141112"/>
            <a:ext cx="9143999" cy="1057067"/>
          </a:xfrm>
          <a:prstGeom prst="rect">
            <a:avLst/>
          </a:prstGeom>
          <a:solidFill>
            <a:srgbClr val="0A21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9CD6-57C5-CB42-A8C8-408FA54A5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C637E4-A9AA-8540-A999-DCD92E456D48}"/>
              </a:ext>
            </a:extLst>
          </p:cNvPr>
          <p:cNvGrpSpPr/>
          <p:nvPr/>
        </p:nvGrpSpPr>
        <p:grpSpPr>
          <a:xfrm>
            <a:off x="350694" y="141112"/>
            <a:ext cx="10175443" cy="1057067"/>
            <a:chOff x="350695" y="170292"/>
            <a:chExt cx="10175443" cy="1057067"/>
          </a:xfrm>
        </p:grpSpPr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E6000FE6-0B2C-854B-85EC-CEA51E61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695" y="170292"/>
              <a:ext cx="1000148" cy="1057067"/>
            </a:xfrm>
            <a:prstGeom prst="rect">
              <a:avLst/>
            </a:prstGeom>
          </p:spPr>
        </p:pic>
        <p:pic>
          <p:nvPicPr>
            <p:cNvPr id="1028" name="Picture 4" descr="U-M Biomedical Research Core Facilities">
              <a:extLst>
                <a:ext uri="{FF2B5EF4-FFF2-40B4-BE49-F238E27FC236}">
                  <a16:creationId xmlns:a16="http://schemas.microsoft.com/office/drawing/2014/main" id="{1887A49F-6EDD-C34C-9095-CD6E85E91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00" y="201005"/>
              <a:ext cx="8897038" cy="822976"/>
            </a:xfrm>
            <a:prstGeom prst="rect">
              <a:avLst/>
            </a:prstGeom>
            <a:solidFill>
              <a:srgbClr val="0A1F3B"/>
            </a:solidFill>
          </p:spPr>
        </p:pic>
      </p:grpSp>
    </p:spTree>
    <p:extLst>
      <p:ext uri="{BB962C8B-B14F-4D97-AF65-F5344CB8AC3E}">
        <p14:creationId xmlns:p14="http://schemas.microsoft.com/office/powerpoint/2010/main" val="286840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F91F7AB-CBEE-F24F-9D4B-2AF0479C70E4}"/>
              </a:ext>
            </a:extLst>
          </p:cNvPr>
          <p:cNvGrpSpPr/>
          <p:nvPr/>
        </p:nvGrpSpPr>
        <p:grpSpPr>
          <a:xfrm>
            <a:off x="8302734" y="654768"/>
            <a:ext cx="3479801" cy="1714500"/>
            <a:chOff x="8302734" y="833438"/>
            <a:chExt cx="3479801" cy="1714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A0B77B-3CB5-1440-A91B-5FF2933E5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2735" y="833438"/>
              <a:ext cx="3479800" cy="17145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2C5069-A77B-8A4A-A926-B5F2AD3B4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69481" b="36273"/>
            <a:stretch/>
          </p:blipFill>
          <p:spPr>
            <a:xfrm>
              <a:off x="10720551" y="833438"/>
              <a:ext cx="1061983" cy="10925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9E8814-DCDC-FD43-9DB5-5E8976B20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2128" b="60948"/>
            <a:stretch/>
          </p:blipFill>
          <p:spPr>
            <a:xfrm>
              <a:off x="8302734" y="833438"/>
              <a:ext cx="3405789" cy="66954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8367FF-6DDF-8B44-AFA7-C40FB8B2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93" y="5885450"/>
            <a:ext cx="424696" cy="424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97C11-E403-6048-8990-E1EBF2A3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99" y="5885551"/>
            <a:ext cx="424696" cy="442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AA78E2-788C-434E-AF45-E451ED3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896" y="5877860"/>
            <a:ext cx="439864" cy="424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312E64-04BB-8B4A-816F-F1DE434D2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502" y="5878286"/>
            <a:ext cx="424696" cy="424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879AFB-521B-AD43-8EB5-25EEF74A6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653" y="5859814"/>
            <a:ext cx="450332" cy="4503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551086A-34E5-9A4F-99F1-F86B016D9ACA}"/>
              </a:ext>
            </a:extLst>
          </p:cNvPr>
          <p:cNvGrpSpPr/>
          <p:nvPr/>
        </p:nvGrpSpPr>
        <p:grpSpPr>
          <a:xfrm>
            <a:off x="51436" y="2972224"/>
            <a:ext cx="11878627" cy="822248"/>
            <a:chOff x="1308749" y="2962505"/>
            <a:chExt cx="12226095" cy="8463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415BD8-DE72-9749-9905-DA580C4AE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40883"/>
            <a:stretch/>
          </p:blipFill>
          <p:spPr>
            <a:xfrm>
              <a:off x="1308749" y="2962505"/>
              <a:ext cx="10966197" cy="84318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AF62B7-3CF1-3243-A962-1477F3A9D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8718" r="37166"/>
            <a:stretch/>
          </p:blipFill>
          <p:spPr>
            <a:xfrm>
              <a:off x="4719716" y="2965623"/>
              <a:ext cx="4473526" cy="8431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0179FB-D198-AE4D-B201-820365E2E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5505"/>
            <a:stretch/>
          </p:blipFill>
          <p:spPr>
            <a:xfrm>
              <a:off x="8991121" y="2964025"/>
              <a:ext cx="4543723" cy="843182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E12A16-1AEF-5E4C-B230-755411327595}"/>
                </a:ext>
              </a:extLst>
            </p:cNvPr>
            <p:cNvSpPr/>
            <p:nvPr/>
          </p:nvSpPr>
          <p:spPr>
            <a:xfrm>
              <a:off x="5572569" y="3136875"/>
              <a:ext cx="196947" cy="232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492DA41-EC63-C542-AC06-40C269A04A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0331" y="3093541"/>
              <a:ext cx="423795" cy="348175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raphic 39" descr="No sign outline">
              <a:extLst>
                <a:ext uri="{FF2B5EF4-FFF2-40B4-BE49-F238E27FC236}">
                  <a16:creationId xmlns:a16="http://schemas.microsoft.com/office/drawing/2014/main" id="{0C706AD7-A0F6-5B4B-8827-FD1557E716D2}"/>
                </a:ext>
              </a:extLst>
            </p:cNvPr>
            <p:cNvSpPr/>
            <p:nvPr/>
          </p:nvSpPr>
          <p:spPr>
            <a:xfrm>
              <a:off x="6427951" y="2986536"/>
              <a:ext cx="724109" cy="724109"/>
            </a:xfrm>
            <a:custGeom>
              <a:avLst/>
              <a:gdLst>
                <a:gd name="connsiteX0" fmla="*/ 362160 w 724109"/>
                <a:gd name="connsiteY0" fmla="*/ 0 h 724109"/>
                <a:gd name="connsiteX1" fmla="*/ 0 w 724109"/>
                <a:gd name="connsiteY1" fmla="*/ 361950 h 724109"/>
                <a:gd name="connsiteX2" fmla="*/ 361950 w 724109"/>
                <a:gd name="connsiteY2" fmla="*/ 724110 h 724109"/>
                <a:gd name="connsiteX3" fmla="*/ 724110 w 724109"/>
                <a:gd name="connsiteY3" fmla="*/ 362160 h 724109"/>
                <a:gd name="connsiteX4" fmla="*/ 724110 w 724109"/>
                <a:gd name="connsiteY4" fmla="*/ 362055 h 724109"/>
                <a:gd name="connsiteX5" fmla="*/ 362455 w 724109"/>
                <a:gd name="connsiteY5" fmla="*/ 0 h 724109"/>
                <a:gd name="connsiteX6" fmla="*/ 362160 w 724109"/>
                <a:gd name="connsiteY6" fmla="*/ 0 h 724109"/>
                <a:gd name="connsiteX7" fmla="*/ 362160 w 724109"/>
                <a:gd name="connsiteY7" fmla="*/ 705050 h 724109"/>
                <a:gd name="connsiteX8" fmla="*/ 19221 w 724109"/>
                <a:gd name="connsiteY8" fmla="*/ 362493 h 724109"/>
                <a:gd name="connsiteX9" fmla="*/ 113233 w 724109"/>
                <a:gd name="connsiteY9" fmla="*/ 126492 h 724109"/>
                <a:gd name="connsiteX10" fmla="*/ 597703 w 724109"/>
                <a:gd name="connsiteY10" fmla="*/ 610962 h 724109"/>
                <a:gd name="connsiteX11" fmla="*/ 362160 w 724109"/>
                <a:gd name="connsiteY11" fmla="*/ 705050 h 724109"/>
                <a:gd name="connsiteX12" fmla="*/ 611172 w 724109"/>
                <a:gd name="connsiteY12" fmla="*/ 597494 h 724109"/>
                <a:gd name="connsiteX13" fmla="*/ 126702 w 724109"/>
                <a:gd name="connsiteY13" fmla="*/ 113024 h 724109"/>
                <a:gd name="connsiteX14" fmla="*/ 611172 w 724109"/>
                <a:gd name="connsiteY14" fmla="*/ 126263 h 724109"/>
                <a:gd name="connsiteX15" fmla="*/ 611172 w 724109"/>
                <a:gd name="connsiteY15" fmla="*/ 597494 h 72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109" h="724109">
                  <a:moveTo>
                    <a:pt x="362160" y="0"/>
                  </a:moveTo>
                  <a:cubicBezTo>
                    <a:pt x="162202" y="-58"/>
                    <a:pt x="58" y="161993"/>
                    <a:pt x="0" y="361950"/>
                  </a:cubicBezTo>
                  <a:cubicBezTo>
                    <a:pt x="-58" y="561907"/>
                    <a:pt x="161993" y="724052"/>
                    <a:pt x="361950" y="724110"/>
                  </a:cubicBezTo>
                  <a:cubicBezTo>
                    <a:pt x="561907" y="724168"/>
                    <a:pt x="724051" y="562117"/>
                    <a:pt x="724110" y="362160"/>
                  </a:cubicBezTo>
                  <a:cubicBezTo>
                    <a:pt x="724110" y="362124"/>
                    <a:pt x="724110" y="362090"/>
                    <a:pt x="724110" y="362055"/>
                  </a:cubicBezTo>
                  <a:cubicBezTo>
                    <a:pt x="724220" y="162208"/>
                    <a:pt x="562302" y="111"/>
                    <a:pt x="362455" y="0"/>
                  </a:cubicBezTo>
                  <a:cubicBezTo>
                    <a:pt x="362357" y="0"/>
                    <a:pt x="362258" y="0"/>
                    <a:pt x="362160" y="0"/>
                  </a:cubicBezTo>
                  <a:close/>
                  <a:moveTo>
                    <a:pt x="362160" y="705050"/>
                  </a:moveTo>
                  <a:cubicBezTo>
                    <a:pt x="172865" y="705156"/>
                    <a:pt x="19326" y="551788"/>
                    <a:pt x="19221" y="362493"/>
                  </a:cubicBezTo>
                  <a:cubicBezTo>
                    <a:pt x="19172" y="274689"/>
                    <a:pt x="52824" y="190213"/>
                    <a:pt x="113233" y="126492"/>
                  </a:cubicBezTo>
                  <a:lnTo>
                    <a:pt x="597703" y="610962"/>
                  </a:lnTo>
                  <a:cubicBezTo>
                    <a:pt x="534178" y="671399"/>
                    <a:pt x="449841" y="705088"/>
                    <a:pt x="362160" y="705050"/>
                  </a:cubicBezTo>
                  <a:close/>
                  <a:moveTo>
                    <a:pt x="611172" y="597494"/>
                  </a:moveTo>
                  <a:lnTo>
                    <a:pt x="126702" y="113024"/>
                  </a:lnTo>
                  <a:cubicBezTo>
                    <a:pt x="264141" y="-17103"/>
                    <a:pt x="481045" y="-11175"/>
                    <a:pt x="611172" y="126263"/>
                  </a:cubicBezTo>
                  <a:cubicBezTo>
                    <a:pt x="736299" y="258421"/>
                    <a:pt x="736299" y="465336"/>
                    <a:pt x="611172" y="597494"/>
                  </a:cubicBezTo>
                  <a:close/>
                </a:path>
              </a:pathLst>
            </a:custGeom>
            <a:solidFill>
              <a:srgbClr val="C00000">
                <a:alpha val="50130"/>
              </a:srgbClr>
            </a:solidFill>
            <a:ln w="22225" cap="flat">
              <a:solidFill>
                <a:srgbClr val="C00000">
                  <a:alpha val="49524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9CE2584-B894-E74A-8F89-4595F5E85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4645" r="53781" b="29346"/>
            <a:stretch/>
          </p:blipFill>
          <p:spPr>
            <a:xfrm>
              <a:off x="10051105" y="2986536"/>
              <a:ext cx="291969" cy="595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26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1C238-E035-C648-8CE9-FAF113E8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3171" y="866715"/>
            <a:ext cx="1607513" cy="1781762"/>
          </a:xfrm>
          <a:prstGeom prst="rect">
            <a:avLst/>
          </a:prstGeom>
        </p:spPr>
      </p:pic>
      <p:pic>
        <p:nvPicPr>
          <p:cNvPr id="5" name="Picture 8" descr=" picture of Bioinformatics Core Bioinformatics Analyst, Dana King">
            <a:extLst>
              <a:ext uri="{FF2B5EF4-FFF2-40B4-BE49-F238E27FC236}">
                <a16:creationId xmlns:a16="http://schemas.microsoft.com/office/drawing/2014/main" id="{00306160-185B-1940-87BA-B6D641CF6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64385" y="866715"/>
            <a:ext cx="1499669" cy="1766011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D9108-7AB5-8C46-AC11-5EB8398683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190" y="866715"/>
            <a:ext cx="1504689" cy="1781762"/>
          </a:xfrm>
          <a:prstGeom prst="rect">
            <a:avLst/>
          </a:prstGeom>
          <a:ln w="57150">
            <a:noFill/>
          </a:ln>
        </p:spPr>
      </p:pic>
      <p:pic>
        <p:nvPicPr>
          <p:cNvPr id="7" name="Picture 2" descr="Rebecca Tagett, M.S.">
            <a:extLst>
              <a:ext uri="{FF2B5EF4-FFF2-40B4-BE49-F238E27FC236}">
                <a16:creationId xmlns:a16="http://schemas.microsoft.com/office/drawing/2014/main" id="{CA5E075B-31FA-A441-96D1-B55EC4B9A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8" t="6350" r="21457" b="27613"/>
          <a:stretch/>
        </p:blipFill>
        <p:spPr bwMode="auto">
          <a:xfrm>
            <a:off x="4084170" y="3331830"/>
            <a:ext cx="1498102" cy="17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hris Gates, M.S">
            <a:extLst>
              <a:ext uri="{FF2B5EF4-FFF2-40B4-BE49-F238E27FC236}">
                <a16:creationId xmlns:a16="http://schemas.microsoft.com/office/drawing/2014/main" id="{66CBD3F4-B2B1-094C-B58F-0D744EAE6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9" t="4699" r="29968" b="37964"/>
          <a:stretch/>
        </p:blipFill>
        <p:spPr bwMode="auto">
          <a:xfrm>
            <a:off x="1408169" y="866715"/>
            <a:ext cx="1505496" cy="17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86FA3-CE52-A041-AD7E-80DAC8C068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4" t="822" r="2861" b="1"/>
          <a:stretch/>
        </p:blipFill>
        <p:spPr>
          <a:xfrm>
            <a:off x="5827351" y="3331830"/>
            <a:ext cx="1474068" cy="1766011"/>
          </a:xfrm>
          <a:prstGeom prst="rect">
            <a:avLst/>
          </a:prstGeom>
          <a:ln w="571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E6A35-917C-3042-815D-BDDC86B867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7250" y="3331830"/>
            <a:ext cx="1491841" cy="1780641"/>
          </a:xfrm>
          <a:prstGeom prst="rect">
            <a:avLst/>
          </a:prstGeom>
        </p:spPr>
      </p:pic>
      <p:pic>
        <p:nvPicPr>
          <p:cNvPr id="21" name="Picture 20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2AD6A388-A3CD-9945-930F-574E919F56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674" t="16315" r="22731" b="8843"/>
          <a:stretch/>
        </p:blipFill>
        <p:spPr>
          <a:xfrm>
            <a:off x="745306" y="3331830"/>
            <a:ext cx="1474068" cy="17660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A146D1-D777-C84B-AE18-3B289F9A3D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28" r="7328"/>
          <a:stretch/>
        </p:blipFill>
        <p:spPr>
          <a:xfrm>
            <a:off x="7546498" y="3331830"/>
            <a:ext cx="147406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D9FA50-5BF0-BA4F-B12D-5D6C0A3C2C93}"/>
              </a:ext>
            </a:extLst>
          </p:cNvPr>
          <p:cNvGrpSpPr/>
          <p:nvPr/>
        </p:nvGrpSpPr>
        <p:grpSpPr>
          <a:xfrm>
            <a:off x="233022" y="294290"/>
            <a:ext cx="11725955" cy="6858000"/>
            <a:chOff x="233022" y="294290"/>
            <a:chExt cx="11725955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E0796E-D44F-974B-8746-8BDF4D05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22" y="294290"/>
              <a:ext cx="11725955" cy="6858000"/>
            </a:xfrm>
            <a:prstGeom prst="rect">
              <a:avLst/>
            </a:prstGeom>
          </p:spPr>
        </p:pic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E0830EA2-0AF6-CA47-AD6F-5D6E124680A5}"/>
                </a:ext>
              </a:extLst>
            </p:cNvPr>
            <p:cNvSpPr/>
            <p:nvPr/>
          </p:nvSpPr>
          <p:spPr>
            <a:xfrm>
              <a:off x="11302598" y="1477415"/>
              <a:ext cx="444843" cy="469556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216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C43946-9948-DA4D-B71B-90D61AAADED5}"/>
              </a:ext>
            </a:extLst>
          </p:cNvPr>
          <p:cNvGrpSpPr/>
          <p:nvPr/>
        </p:nvGrpSpPr>
        <p:grpSpPr>
          <a:xfrm>
            <a:off x="0" y="-487350"/>
            <a:ext cx="12192000" cy="7345350"/>
            <a:chOff x="0" y="-487350"/>
            <a:chExt cx="12192000" cy="73453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34DA2C-126E-BF46-BFB5-AE651DA5C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09"/>
              <a:ext cx="12192000" cy="685199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C9ED23-C03E-A84C-9C09-23A1915C6648}"/>
                </a:ext>
              </a:extLst>
            </p:cNvPr>
            <p:cNvSpPr/>
            <p:nvPr/>
          </p:nvSpPr>
          <p:spPr>
            <a:xfrm>
              <a:off x="580767" y="-487350"/>
              <a:ext cx="10157254" cy="2210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A75BDE-6742-914E-8BFA-1D172FEED58B}"/>
                </a:ext>
              </a:extLst>
            </p:cNvPr>
            <p:cNvSpPr/>
            <p:nvPr/>
          </p:nvSpPr>
          <p:spPr>
            <a:xfrm>
              <a:off x="469983" y="1053520"/>
              <a:ext cx="11184988" cy="2321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190C8E-9B14-DF4A-908A-036551E96218}"/>
                </a:ext>
              </a:extLst>
            </p:cNvPr>
            <p:cNvSpPr/>
            <p:nvPr/>
          </p:nvSpPr>
          <p:spPr>
            <a:xfrm>
              <a:off x="687008" y="3740742"/>
              <a:ext cx="2738363" cy="2063737"/>
            </a:xfrm>
            <a:prstGeom prst="rect">
              <a:avLst/>
            </a:prstGeom>
            <a:solidFill>
              <a:srgbClr val="3F0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042039-2F77-6348-BFDC-54FAE178CF28}"/>
                </a:ext>
              </a:extLst>
            </p:cNvPr>
            <p:cNvSpPr/>
            <p:nvPr/>
          </p:nvSpPr>
          <p:spPr>
            <a:xfrm>
              <a:off x="2589130" y="2919135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9451FE-A7D6-E046-AF30-BBD2C880E213}"/>
                </a:ext>
              </a:extLst>
            </p:cNvPr>
            <p:cNvSpPr/>
            <p:nvPr/>
          </p:nvSpPr>
          <p:spPr>
            <a:xfrm>
              <a:off x="3425371" y="5317145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DE0AA-CBBB-5B4E-9A79-6FF60CD2A8E0}"/>
                </a:ext>
              </a:extLst>
            </p:cNvPr>
            <p:cNvSpPr/>
            <p:nvPr/>
          </p:nvSpPr>
          <p:spPr>
            <a:xfrm>
              <a:off x="10738021" y="6128611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DCC070-A8D5-C54F-A677-DA1219C9B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1024" y="5660250"/>
              <a:ext cx="823968" cy="46836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4161844-4A12-694B-980C-0EFEBC0B3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75" b="25720"/>
            <a:stretch/>
          </p:blipFill>
          <p:spPr>
            <a:xfrm>
              <a:off x="8268789" y="3633703"/>
              <a:ext cx="3386182" cy="650914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4E1C99-26FE-8240-8CE8-5A63A3321E7B}"/>
                </a:ext>
              </a:extLst>
            </p:cNvPr>
            <p:cNvSpPr/>
            <p:nvPr/>
          </p:nvSpPr>
          <p:spPr>
            <a:xfrm>
              <a:off x="9890873" y="4143212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D6FCAE-F92D-4045-8F67-E699D4360E2E}"/>
                </a:ext>
              </a:extLst>
            </p:cNvPr>
            <p:cNvSpPr/>
            <p:nvPr/>
          </p:nvSpPr>
          <p:spPr>
            <a:xfrm>
              <a:off x="2455817" y="359269"/>
              <a:ext cx="8624128" cy="293874"/>
            </a:xfrm>
            <a:prstGeom prst="rect">
              <a:avLst/>
            </a:prstGeom>
            <a:solidFill>
              <a:srgbClr val="DEE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58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FBB6F6-26BB-2643-ADE6-0FA5EB9E7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C449C-5C18-4F42-8758-3C3CE8F3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51" y="2257978"/>
            <a:ext cx="3533049" cy="1759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12C95-F9AD-7F4B-BD34-34BFD92A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479" y="3719192"/>
            <a:ext cx="3872742" cy="376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C20E10-EFCF-F448-8106-2B84E8BED38F}"/>
              </a:ext>
            </a:extLst>
          </p:cNvPr>
          <p:cNvSpPr/>
          <p:nvPr/>
        </p:nvSpPr>
        <p:spPr>
          <a:xfrm>
            <a:off x="3464157" y="3719192"/>
            <a:ext cx="543717" cy="370305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431C1-786F-944A-8299-A4D53026F98D}"/>
              </a:ext>
            </a:extLst>
          </p:cNvPr>
          <p:cNvSpPr/>
          <p:nvPr/>
        </p:nvSpPr>
        <p:spPr>
          <a:xfrm>
            <a:off x="4530330" y="3719652"/>
            <a:ext cx="543717" cy="370305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744E5C-7235-FD49-AF16-F53ED5B47473}"/>
              </a:ext>
            </a:extLst>
          </p:cNvPr>
          <p:cNvSpPr/>
          <p:nvPr/>
        </p:nvSpPr>
        <p:spPr>
          <a:xfrm>
            <a:off x="4323709" y="3761910"/>
            <a:ext cx="108431" cy="133639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B4981-50E6-2A4C-BFC6-6ED2F37D4A56}"/>
              </a:ext>
            </a:extLst>
          </p:cNvPr>
          <p:cNvSpPr txBox="1"/>
          <p:nvPr/>
        </p:nvSpPr>
        <p:spPr>
          <a:xfrm>
            <a:off x="6618456" y="3720165"/>
            <a:ext cx="3031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Terminal command window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D7312-AC84-604E-B030-883E40EC5830}"/>
              </a:ext>
            </a:extLst>
          </p:cNvPr>
          <p:cNvSpPr txBox="1"/>
          <p:nvPr/>
        </p:nvSpPr>
        <p:spPr>
          <a:xfrm>
            <a:off x="2807970" y="2938530"/>
            <a:ext cx="303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7167"/>
                </a:solidFill>
              </a:rPr>
              <a:t>Zoom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EA919-7CB3-B342-8946-5B2E716E58A9}"/>
              </a:ext>
            </a:extLst>
          </p:cNvPr>
          <p:cNvSpPr txBox="1"/>
          <p:nvPr/>
        </p:nvSpPr>
        <p:spPr>
          <a:xfrm>
            <a:off x="2916401" y="4716257"/>
            <a:ext cx="303147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Slack + lesson</a:t>
            </a:r>
          </a:p>
        </p:txBody>
      </p:sp>
    </p:spTree>
    <p:extLst>
      <p:ext uri="{BB962C8B-B14F-4D97-AF65-F5344CB8AC3E}">
        <p14:creationId xmlns:p14="http://schemas.microsoft.com/office/powerpoint/2010/main" val="221152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7D99-6792-A04B-BED6-6C2CE987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10DAEA-7E99-274C-9984-1EDC7B682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5221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6257-071F-2248-8037-899201D7C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1B3C0A2-215E-CA44-A8A6-483F2E447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476" t="13373" r="33154" b="47524"/>
          <a:stretch/>
        </p:blipFill>
        <p:spPr>
          <a:xfrm>
            <a:off x="3657599" y="2134081"/>
            <a:ext cx="3391383" cy="3028229"/>
          </a:xfrm>
          <a:ln>
            <a:solidFill>
              <a:schemeClr val="tx1"/>
            </a:solidFill>
          </a:ln>
        </p:spPr>
      </p:pic>
      <p:pic>
        <p:nvPicPr>
          <p:cNvPr id="10" name="Graphic 9" descr="Cursor outline">
            <a:extLst>
              <a:ext uri="{FF2B5EF4-FFF2-40B4-BE49-F238E27FC236}">
                <a16:creationId xmlns:a16="http://schemas.microsoft.com/office/drawing/2014/main" id="{60E8F175-4D6B-5E4B-896A-E2035AFFA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1722" y="2641197"/>
            <a:ext cx="414519" cy="4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82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7946</TotalTime>
  <Words>11</Words>
  <Application>Microsoft Macintosh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Gates, Christopher</dc:creator>
  <cp:lastModifiedBy>Gates, Chris</cp:lastModifiedBy>
  <cp:revision>33</cp:revision>
  <dcterms:created xsi:type="dcterms:W3CDTF">2020-12-12T16:57:34Z</dcterms:created>
  <dcterms:modified xsi:type="dcterms:W3CDTF">2021-11-09T20:36:42Z</dcterms:modified>
</cp:coreProperties>
</file>